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07200" cy="99393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jm4bn4pzLS2AnrdI8KCSDl5Pw2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customschemas.google.com/relationships/presentationmetadata" Target="meta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491FB6-11B4-46E8-A7DE-3B8A066DCCC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B5E176D-C1FB-43BA-BAB6-01393C8C7AAB}">
      <dgm:prSet phldrT="[文字]"/>
      <dgm:spPr/>
      <dgm:t>
        <a:bodyPr/>
        <a:lstStyle/>
        <a:p>
          <a:r>
            <a:rPr lang="zh-TW" altLang="en-US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步驟一</a:t>
          </a:r>
          <a:endParaRPr lang="zh-TW" altLang="en-US" dirty="0">
            <a:solidFill>
              <a:srgbClr val="7030A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B78A08E-C336-4629-B8F4-82C071AFF40A}" type="parTrans" cxnId="{0AE879F0-13B4-4EEC-AE30-F2669EEBA94E}">
      <dgm:prSet/>
      <dgm:spPr/>
      <dgm:t>
        <a:bodyPr/>
        <a:lstStyle/>
        <a:p>
          <a:endParaRPr lang="zh-TW" altLang="en-US"/>
        </a:p>
      </dgm:t>
    </dgm:pt>
    <dgm:pt modelId="{0A96F004-5340-4F53-B82E-74D5BAB9DDBB}" type="sibTrans" cxnId="{0AE879F0-13B4-4EEC-AE30-F2669EEBA94E}">
      <dgm:prSet/>
      <dgm:spPr/>
      <dgm:t>
        <a:bodyPr/>
        <a:lstStyle/>
        <a:p>
          <a:endParaRPr lang="zh-TW" altLang="en-US"/>
        </a:p>
      </dgm:t>
    </dgm:pt>
    <dgm:pt modelId="{20C70EF1-64FA-4BE6-87B9-B3369ED6B764}">
      <dgm:prSet phldrT="[文字]" custT="1"/>
      <dgm:spPr/>
      <dgm:t>
        <a:bodyPr/>
        <a:lstStyle/>
        <a:p>
          <a:r>
            <a:rPr lang="zh-TW" altLang="en-US" sz="2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先用</a:t>
          </a:r>
          <a:r>
            <a:rPr lang="en-US" altLang="zh-TW" sz="2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Google Chrome</a:t>
          </a:r>
          <a:r>
            <a:rPr lang="zh-TW" altLang="en-US" sz="2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瀏覽器至總務處事務組</a:t>
          </a:r>
          <a:r>
            <a:rPr lang="en-US" altLang="zh-TW" sz="2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2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場地借用系統</a:t>
          </a:r>
          <a:r>
            <a:rPr lang="en-US" altLang="zh-TW" sz="2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2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查看日曆</a:t>
          </a:r>
          <a:r>
            <a:rPr lang="en-US" altLang="zh-TW" sz="2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確認預借用場地當日出借情形</a:t>
          </a:r>
          <a:r>
            <a:rPr lang="en-US" altLang="zh-TW" sz="2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200" dirty="0">
            <a:solidFill>
              <a:srgbClr val="7030A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4F6DEE9-F8C7-4081-B4BE-7EAFC3ED5F5D}" type="parTrans" cxnId="{1627C56E-74E3-4DD7-BC21-B06FEB48687C}">
      <dgm:prSet/>
      <dgm:spPr/>
      <dgm:t>
        <a:bodyPr/>
        <a:lstStyle/>
        <a:p>
          <a:endParaRPr lang="zh-TW" altLang="en-US"/>
        </a:p>
      </dgm:t>
    </dgm:pt>
    <dgm:pt modelId="{55ED2DE5-3B72-4226-9D34-04129BE59C04}" type="sibTrans" cxnId="{1627C56E-74E3-4DD7-BC21-B06FEB48687C}">
      <dgm:prSet/>
      <dgm:spPr/>
      <dgm:t>
        <a:bodyPr/>
        <a:lstStyle/>
        <a:p>
          <a:endParaRPr lang="zh-TW" altLang="en-US"/>
        </a:p>
      </dgm:t>
    </dgm:pt>
    <dgm:pt modelId="{5C807BB4-8B21-4431-A2E9-FF9528B6A16F}">
      <dgm:prSet phldrT="[文字]"/>
      <dgm:spPr/>
      <dgm:t>
        <a:bodyPr/>
        <a:lstStyle/>
        <a:p>
          <a:r>
            <a:rPr lang="zh-TW" altLang="en-US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步驟二</a:t>
          </a:r>
          <a:endParaRPr lang="zh-TW" altLang="en-US" dirty="0">
            <a:solidFill>
              <a:srgbClr val="7030A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775C2FE-41F8-4764-9850-3C74B2C766B4}" type="parTrans" cxnId="{CDCB38E5-ACD7-4902-AEDC-DA027F16E1F2}">
      <dgm:prSet/>
      <dgm:spPr/>
      <dgm:t>
        <a:bodyPr/>
        <a:lstStyle/>
        <a:p>
          <a:endParaRPr lang="zh-TW" altLang="en-US"/>
        </a:p>
      </dgm:t>
    </dgm:pt>
    <dgm:pt modelId="{02D91D1C-3F0B-4FC4-BBB0-70259CD6DF60}" type="sibTrans" cxnId="{CDCB38E5-ACD7-4902-AEDC-DA027F16E1F2}">
      <dgm:prSet/>
      <dgm:spPr/>
      <dgm:t>
        <a:bodyPr/>
        <a:lstStyle/>
        <a:p>
          <a:endParaRPr lang="zh-TW" altLang="en-US"/>
        </a:p>
      </dgm:t>
    </dgm:pt>
    <dgm:pt modelId="{ACB775B9-BEF5-45F7-8DE0-141E168D9915}">
      <dgm:prSet phldrT="[文字]" custT="1"/>
      <dgm:spPr/>
      <dgm:t>
        <a:bodyPr/>
        <a:lstStyle/>
        <a:p>
          <a:r>
            <a:rPr lang="zh-TW" altLang="en-US" sz="28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下載借用申請表</a:t>
          </a:r>
          <a:endParaRPr lang="zh-TW" altLang="en-US" sz="2800" dirty="0">
            <a:solidFill>
              <a:srgbClr val="7030A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BFB2518-DF3F-43E1-82C6-BB9A0A20127D}" type="parTrans" cxnId="{905B739E-D0F9-4FF6-B550-20EB3AB5437B}">
      <dgm:prSet/>
      <dgm:spPr/>
      <dgm:t>
        <a:bodyPr/>
        <a:lstStyle/>
        <a:p>
          <a:endParaRPr lang="zh-TW" altLang="en-US"/>
        </a:p>
      </dgm:t>
    </dgm:pt>
    <dgm:pt modelId="{D43682B4-F101-4345-B9F2-E0A28963F71E}" type="sibTrans" cxnId="{905B739E-D0F9-4FF6-B550-20EB3AB5437B}">
      <dgm:prSet/>
      <dgm:spPr/>
      <dgm:t>
        <a:bodyPr/>
        <a:lstStyle/>
        <a:p>
          <a:endParaRPr lang="zh-TW" altLang="en-US"/>
        </a:p>
      </dgm:t>
    </dgm:pt>
    <dgm:pt modelId="{5BBDA239-9B4B-4A71-BB7C-12354DDC4497}">
      <dgm:prSet phldrT="[文字]"/>
      <dgm:spPr/>
      <dgm:t>
        <a:bodyPr/>
        <a:lstStyle/>
        <a:p>
          <a:r>
            <a:rPr lang="zh-TW" altLang="en-US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步驟三</a:t>
          </a:r>
          <a:endParaRPr lang="zh-TW" altLang="en-US" dirty="0">
            <a:solidFill>
              <a:srgbClr val="7030A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B2B1CB7-FD78-48ED-B357-286AD7D29289}" type="parTrans" cxnId="{7AE3943D-E103-4F40-99F3-9580519A10E5}">
      <dgm:prSet/>
      <dgm:spPr/>
      <dgm:t>
        <a:bodyPr/>
        <a:lstStyle/>
        <a:p>
          <a:endParaRPr lang="zh-TW" altLang="en-US"/>
        </a:p>
      </dgm:t>
    </dgm:pt>
    <dgm:pt modelId="{20DB4E14-275F-4958-A40A-5B2816261398}" type="sibTrans" cxnId="{7AE3943D-E103-4F40-99F3-9580519A10E5}">
      <dgm:prSet/>
      <dgm:spPr/>
      <dgm:t>
        <a:bodyPr/>
        <a:lstStyle/>
        <a:p>
          <a:endParaRPr lang="zh-TW" altLang="en-US"/>
        </a:p>
      </dgm:t>
    </dgm:pt>
    <dgm:pt modelId="{EE591C90-F460-4DFE-82C8-0AB5E76D1938}">
      <dgm:prSet phldrT="[文字]" custT="1"/>
      <dgm:spPr/>
      <dgm:t>
        <a:bodyPr/>
        <a:lstStyle/>
        <a:p>
          <a:r>
            <a:rPr lang="zh-TW" altLang="en-US" sz="24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填寫申請表並經單位主管核章後，送至預借用場館之場地管理人登錄借用，即完成校內場地借用流程。</a:t>
          </a:r>
          <a:endParaRPr lang="zh-TW" altLang="en-US" sz="2400" dirty="0">
            <a:solidFill>
              <a:srgbClr val="7030A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4CFF524-DD6A-49F5-A53D-AD317B7D41E4}" type="parTrans" cxnId="{6D52E56F-B620-4D82-B241-114F566047BE}">
      <dgm:prSet/>
      <dgm:spPr/>
      <dgm:t>
        <a:bodyPr/>
        <a:lstStyle/>
        <a:p>
          <a:endParaRPr lang="zh-TW" altLang="en-US"/>
        </a:p>
      </dgm:t>
    </dgm:pt>
    <dgm:pt modelId="{99C84986-34FE-45A8-9755-C8F38B0BE3D0}" type="sibTrans" cxnId="{6D52E56F-B620-4D82-B241-114F566047BE}">
      <dgm:prSet/>
      <dgm:spPr/>
      <dgm:t>
        <a:bodyPr/>
        <a:lstStyle/>
        <a:p>
          <a:endParaRPr lang="zh-TW" altLang="en-US"/>
        </a:p>
      </dgm:t>
    </dgm:pt>
    <dgm:pt modelId="{DBE0167F-C073-4F06-A719-AF018BC741F5}" type="pres">
      <dgm:prSet presAssocID="{D9491FB6-11B4-46E8-A7DE-3B8A066DCCC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DD33D5C-4FE9-4607-817C-02E0629546FB}" type="pres">
      <dgm:prSet presAssocID="{7B5E176D-C1FB-43BA-BAB6-01393C8C7AAB}" presName="composite" presStyleCnt="0"/>
      <dgm:spPr/>
    </dgm:pt>
    <dgm:pt modelId="{F15FA282-7187-4CB9-9AA0-A2AFBB39B072}" type="pres">
      <dgm:prSet presAssocID="{7B5E176D-C1FB-43BA-BAB6-01393C8C7AA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EE41DC-6989-4F6D-A010-8F7F9535782E}" type="pres">
      <dgm:prSet presAssocID="{7B5E176D-C1FB-43BA-BAB6-01393C8C7AAB}" presName="descendantText" presStyleLbl="alignAcc1" presStyleIdx="0" presStyleCnt="3" custLinFactNeighborX="-371" custLinFactNeighborY="15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9C384B-B676-4E3A-8293-99DA6A15AB4A}" type="pres">
      <dgm:prSet presAssocID="{0A96F004-5340-4F53-B82E-74D5BAB9DDBB}" presName="sp" presStyleCnt="0"/>
      <dgm:spPr/>
    </dgm:pt>
    <dgm:pt modelId="{BC7BA0C1-FB06-498B-8CB1-A2963DBF51AA}" type="pres">
      <dgm:prSet presAssocID="{5C807BB4-8B21-4431-A2E9-FF9528B6A16F}" presName="composite" presStyleCnt="0"/>
      <dgm:spPr/>
    </dgm:pt>
    <dgm:pt modelId="{E0AFB0BD-BC0C-4A8D-9C34-73C8EE7E057A}" type="pres">
      <dgm:prSet presAssocID="{5C807BB4-8B21-4431-A2E9-FF9528B6A16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5E394F-7D47-4C35-97E7-531431EBE121}" type="pres">
      <dgm:prSet presAssocID="{5C807BB4-8B21-4431-A2E9-FF9528B6A16F}" presName="descendantText" presStyleLbl="alignAcc1" presStyleIdx="1" presStyleCnt="3" custLinFactNeighborX="-619" custLinFactNeighborY="-142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9B9E99-BB31-410E-8FCA-C2D1AF7E6386}" type="pres">
      <dgm:prSet presAssocID="{02D91D1C-3F0B-4FC4-BBB0-70259CD6DF60}" presName="sp" presStyleCnt="0"/>
      <dgm:spPr/>
    </dgm:pt>
    <dgm:pt modelId="{3A2FC773-E9D9-4CC7-AF05-C8A46A374CB1}" type="pres">
      <dgm:prSet presAssocID="{5BBDA239-9B4B-4A71-BB7C-12354DDC4497}" presName="composite" presStyleCnt="0"/>
      <dgm:spPr/>
    </dgm:pt>
    <dgm:pt modelId="{99F1A96D-CA8E-414A-B7B0-2D611B077502}" type="pres">
      <dgm:prSet presAssocID="{5BBDA239-9B4B-4A71-BB7C-12354DDC449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4406B1-BEA6-4359-A3DA-87E6A9568D25}" type="pres">
      <dgm:prSet presAssocID="{5BBDA239-9B4B-4A71-BB7C-12354DDC4497}" presName="descendantText" presStyleLbl="alignAcc1" presStyleIdx="2" presStyleCnt="3" custScaleX="99365" custScaleY="1086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DCACF7D-1DE8-49C2-AD0F-EB4485E8FD7A}" type="presOf" srcId="{5BBDA239-9B4B-4A71-BB7C-12354DDC4497}" destId="{99F1A96D-CA8E-414A-B7B0-2D611B077502}" srcOrd="0" destOrd="0" presId="urn:microsoft.com/office/officeart/2005/8/layout/chevron2"/>
    <dgm:cxn modelId="{905B739E-D0F9-4FF6-B550-20EB3AB5437B}" srcId="{5C807BB4-8B21-4431-A2E9-FF9528B6A16F}" destId="{ACB775B9-BEF5-45F7-8DE0-141E168D9915}" srcOrd="0" destOrd="0" parTransId="{4BFB2518-DF3F-43E1-82C6-BB9A0A20127D}" sibTransId="{D43682B4-F101-4345-B9F2-E0A28963F71E}"/>
    <dgm:cxn modelId="{CDE05CF7-2866-4A85-A236-8EE253A6DC51}" type="presOf" srcId="{EE591C90-F460-4DFE-82C8-0AB5E76D1938}" destId="{E24406B1-BEA6-4359-A3DA-87E6A9568D25}" srcOrd="0" destOrd="0" presId="urn:microsoft.com/office/officeart/2005/8/layout/chevron2"/>
    <dgm:cxn modelId="{6D52E56F-B620-4D82-B241-114F566047BE}" srcId="{5BBDA239-9B4B-4A71-BB7C-12354DDC4497}" destId="{EE591C90-F460-4DFE-82C8-0AB5E76D1938}" srcOrd="0" destOrd="0" parTransId="{04CFF524-DD6A-49F5-A53D-AD317B7D41E4}" sibTransId="{99C84986-34FE-45A8-9755-C8F38B0BE3D0}"/>
    <dgm:cxn modelId="{B4FFD4D6-C7F3-4DF5-B747-F92862D55DDC}" type="presOf" srcId="{5C807BB4-8B21-4431-A2E9-FF9528B6A16F}" destId="{E0AFB0BD-BC0C-4A8D-9C34-73C8EE7E057A}" srcOrd="0" destOrd="0" presId="urn:microsoft.com/office/officeart/2005/8/layout/chevron2"/>
    <dgm:cxn modelId="{CDCB38E5-ACD7-4902-AEDC-DA027F16E1F2}" srcId="{D9491FB6-11B4-46E8-A7DE-3B8A066DCCC3}" destId="{5C807BB4-8B21-4431-A2E9-FF9528B6A16F}" srcOrd="1" destOrd="0" parTransId="{A775C2FE-41F8-4764-9850-3C74B2C766B4}" sibTransId="{02D91D1C-3F0B-4FC4-BBB0-70259CD6DF60}"/>
    <dgm:cxn modelId="{07F5EBD6-0E9A-4AD2-8F49-12C0E5BC5A25}" type="presOf" srcId="{D9491FB6-11B4-46E8-A7DE-3B8A066DCCC3}" destId="{DBE0167F-C073-4F06-A719-AF018BC741F5}" srcOrd="0" destOrd="0" presId="urn:microsoft.com/office/officeart/2005/8/layout/chevron2"/>
    <dgm:cxn modelId="{50597319-C454-4FE1-B7BA-23F32EC81A48}" type="presOf" srcId="{ACB775B9-BEF5-45F7-8DE0-141E168D9915}" destId="{D65E394F-7D47-4C35-97E7-531431EBE121}" srcOrd="0" destOrd="0" presId="urn:microsoft.com/office/officeart/2005/8/layout/chevron2"/>
    <dgm:cxn modelId="{0AE879F0-13B4-4EEC-AE30-F2669EEBA94E}" srcId="{D9491FB6-11B4-46E8-A7DE-3B8A066DCCC3}" destId="{7B5E176D-C1FB-43BA-BAB6-01393C8C7AAB}" srcOrd="0" destOrd="0" parTransId="{7B78A08E-C336-4629-B8F4-82C071AFF40A}" sibTransId="{0A96F004-5340-4F53-B82E-74D5BAB9DDBB}"/>
    <dgm:cxn modelId="{33A24FFD-9455-45DD-95C1-5277DEF12110}" type="presOf" srcId="{20C70EF1-64FA-4BE6-87B9-B3369ED6B764}" destId="{05EE41DC-6989-4F6D-A010-8F7F9535782E}" srcOrd="0" destOrd="0" presId="urn:microsoft.com/office/officeart/2005/8/layout/chevron2"/>
    <dgm:cxn modelId="{D8FD5615-3E9C-4AD1-A9E1-2CE1A995B94D}" type="presOf" srcId="{7B5E176D-C1FB-43BA-BAB6-01393C8C7AAB}" destId="{F15FA282-7187-4CB9-9AA0-A2AFBB39B072}" srcOrd="0" destOrd="0" presId="urn:microsoft.com/office/officeart/2005/8/layout/chevron2"/>
    <dgm:cxn modelId="{1627C56E-74E3-4DD7-BC21-B06FEB48687C}" srcId="{7B5E176D-C1FB-43BA-BAB6-01393C8C7AAB}" destId="{20C70EF1-64FA-4BE6-87B9-B3369ED6B764}" srcOrd="0" destOrd="0" parTransId="{24F6DEE9-F8C7-4081-B4BE-7EAFC3ED5F5D}" sibTransId="{55ED2DE5-3B72-4226-9D34-04129BE59C04}"/>
    <dgm:cxn modelId="{7AE3943D-E103-4F40-99F3-9580519A10E5}" srcId="{D9491FB6-11B4-46E8-A7DE-3B8A066DCCC3}" destId="{5BBDA239-9B4B-4A71-BB7C-12354DDC4497}" srcOrd="2" destOrd="0" parTransId="{9B2B1CB7-FD78-48ED-B357-286AD7D29289}" sibTransId="{20DB4E14-275F-4958-A40A-5B2816261398}"/>
    <dgm:cxn modelId="{8DA7C8AC-2424-41EA-B226-DA37282D6BD2}" type="presParOf" srcId="{DBE0167F-C073-4F06-A719-AF018BC741F5}" destId="{BDD33D5C-4FE9-4607-817C-02E0629546FB}" srcOrd="0" destOrd="0" presId="urn:microsoft.com/office/officeart/2005/8/layout/chevron2"/>
    <dgm:cxn modelId="{5CE93558-2D50-4733-908E-A2A669A67734}" type="presParOf" srcId="{BDD33D5C-4FE9-4607-817C-02E0629546FB}" destId="{F15FA282-7187-4CB9-9AA0-A2AFBB39B072}" srcOrd="0" destOrd="0" presId="urn:microsoft.com/office/officeart/2005/8/layout/chevron2"/>
    <dgm:cxn modelId="{FF920298-A0CD-4054-8563-71B823B369B5}" type="presParOf" srcId="{BDD33D5C-4FE9-4607-817C-02E0629546FB}" destId="{05EE41DC-6989-4F6D-A010-8F7F9535782E}" srcOrd="1" destOrd="0" presId="urn:microsoft.com/office/officeart/2005/8/layout/chevron2"/>
    <dgm:cxn modelId="{96B904A9-09BF-4C57-BA62-25C4D30730A0}" type="presParOf" srcId="{DBE0167F-C073-4F06-A719-AF018BC741F5}" destId="{E09C384B-B676-4E3A-8293-99DA6A15AB4A}" srcOrd="1" destOrd="0" presId="urn:microsoft.com/office/officeart/2005/8/layout/chevron2"/>
    <dgm:cxn modelId="{D96387F2-C2BA-438E-BAE4-B899EFA2FD4F}" type="presParOf" srcId="{DBE0167F-C073-4F06-A719-AF018BC741F5}" destId="{BC7BA0C1-FB06-498B-8CB1-A2963DBF51AA}" srcOrd="2" destOrd="0" presId="urn:microsoft.com/office/officeart/2005/8/layout/chevron2"/>
    <dgm:cxn modelId="{87EE2CFF-6CB4-4B3F-815D-F97E04592EE6}" type="presParOf" srcId="{BC7BA0C1-FB06-498B-8CB1-A2963DBF51AA}" destId="{E0AFB0BD-BC0C-4A8D-9C34-73C8EE7E057A}" srcOrd="0" destOrd="0" presId="urn:microsoft.com/office/officeart/2005/8/layout/chevron2"/>
    <dgm:cxn modelId="{C2A8F727-FA69-49DD-8D51-6B8E7BDA3884}" type="presParOf" srcId="{BC7BA0C1-FB06-498B-8CB1-A2963DBF51AA}" destId="{D65E394F-7D47-4C35-97E7-531431EBE121}" srcOrd="1" destOrd="0" presId="urn:microsoft.com/office/officeart/2005/8/layout/chevron2"/>
    <dgm:cxn modelId="{8D062010-0691-469D-920B-5CFEAE20B35F}" type="presParOf" srcId="{DBE0167F-C073-4F06-A719-AF018BC741F5}" destId="{0B9B9E99-BB31-410E-8FCA-C2D1AF7E6386}" srcOrd="3" destOrd="0" presId="urn:microsoft.com/office/officeart/2005/8/layout/chevron2"/>
    <dgm:cxn modelId="{352B9976-C3C1-49DB-B9F9-93C34A03FC6B}" type="presParOf" srcId="{DBE0167F-C073-4F06-A719-AF018BC741F5}" destId="{3A2FC773-E9D9-4CC7-AF05-C8A46A374CB1}" srcOrd="4" destOrd="0" presId="urn:microsoft.com/office/officeart/2005/8/layout/chevron2"/>
    <dgm:cxn modelId="{67D3F30B-812E-4D12-89C2-704E0DAE487A}" type="presParOf" srcId="{3A2FC773-E9D9-4CC7-AF05-C8A46A374CB1}" destId="{99F1A96D-CA8E-414A-B7B0-2D611B077502}" srcOrd="0" destOrd="0" presId="urn:microsoft.com/office/officeart/2005/8/layout/chevron2"/>
    <dgm:cxn modelId="{9E9A4063-D280-44CD-9930-57CB7048E47A}" type="presParOf" srcId="{3A2FC773-E9D9-4CC7-AF05-C8A46A374CB1}" destId="{E24406B1-BEA6-4359-A3DA-87E6A9568D2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FA282-7187-4CB9-9AA0-A2AFBB39B072}">
      <dsp:nvSpPr>
        <dsp:cNvPr id="0" name=""/>
        <dsp:cNvSpPr/>
      </dsp:nvSpPr>
      <dsp:spPr>
        <a:xfrm rot="5400000">
          <a:off x="-288001" y="292997"/>
          <a:ext cx="1920013" cy="13440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步驟一</a:t>
          </a:r>
          <a:endParaRPr lang="zh-TW" altLang="en-US" sz="3400" kern="1200" dirty="0">
            <a:solidFill>
              <a:srgbClr val="7030A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" y="677000"/>
        <a:ext cx="1344009" cy="576004"/>
      </dsp:txXfrm>
    </dsp:sp>
    <dsp:sp modelId="{05EE41DC-6989-4F6D-A010-8F7F9535782E}">
      <dsp:nvSpPr>
        <dsp:cNvPr id="0" name=""/>
        <dsp:cNvSpPr/>
      </dsp:nvSpPr>
      <dsp:spPr>
        <a:xfrm rot="5400000">
          <a:off x="4086831" y="-2743239"/>
          <a:ext cx="1248008" cy="67839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先用</a:t>
          </a:r>
          <a:r>
            <a:rPr lang="en-US" altLang="zh-TW" sz="2200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Google Chrome</a:t>
          </a:r>
          <a:r>
            <a:rPr lang="zh-TW" altLang="en-US" sz="2200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瀏覽器至總務處事務組</a:t>
          </a:r>
          <a:r>
            <a:rPr lang="en-US" altLang="zh-TW" sz="2200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2200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場地借用系統</a:t>
          </a:r>
          <a:r>
            <a:rPr lang="en-US" altLang="zh-TW" sz="2200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2200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查看日曆</a:t>
          </a:r>
          <a:r>
            <a:rPr lang="en-US" altLang="zh-TW" sz="2200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200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確認預借用場地當日出借情形</a:t>
          </a:r>
          <a:r>
            <a:rPr lang="en-US" altLang="zh-TW" sz="2200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200" kern="1200" dirty="0">
            <a:solidFill>
              <a:srgbClr val="7030A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318841" y="85674"/>
        <a:ext cx="6723067" cy="1126162"/>
      </dsp:txXfrm>
    </dsp:sp>
    <dsp:sp modelId="{E0AFB0BD-BC0C-4A8D-9C34-73C8EE7E057A}">
      <dsp:nvSpPr>
        <dsp:cNvPr id="0" name=""/>
        <dsp:cNvSpPr/>
      </dsp:nvSpPr>
      <dsp:spPr>
        <a:xfrm rot="5400000">
          <a:off x="-288001" y="2024162"/>
          <a:ext cx="1920013" cy="13440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步驟二</a:t>
          </a:r>
          <a:endParaRPr lang="zh-TW" altLang="en-US" sz="3400" kern="1200" dirty="0">
            <a:solidFill>
              <a:srgbClr val="7030A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" y="2408165"/>
        <a:ext cx="1344009" cy="576004"/>
      </dsp:txXfrm>
    </dsp:sp>
    <dsp:sp modelId="{D65E394F-7D47-4C35-97E7-531431EBE121}">
      <dsp:nvSpPr>
        <dsp:cNvPr id="0" name=""/>
        <dsp:cNvSpPr/>
      </dsp:nvSpPr>
      <dsp:spPr>
        <a:xfrm rot="5400000">
          <a:off x="4070007" y="-1049614"/>
          <a:ext cx="1248008" cy="67839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下載借用申請表</a:t>
          </a:r>
          <a:endParaRPr lang="zh-TW" altLang="en-US" sz="2800" kern="1200" dirty="0">
            <a:solidFill>
              <a:srgbClr val="7030A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302017" y="1779299"/>
        <a:ext cx="6723067" cy="1126162"/>
      </dsp:txXfrm>
    </dsp:sp>
    <dsp:sp modelId="{99F1A96D-CA8E-414A-B7B0-2D611B077502}">
      <dsp:nvSpPr>
        <dsp:cNvPr id="0" name=""/>
        <dsp:cNvSpPr/>
      </dsp:nvSpPr>
      <dsp:spPr>
        <a:xfrm rot="5400000">
          <a:off x="-288001" y="3809235"/>
          <a:ext cx="1920013" cy="13440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步驟三</a:t>
          </a:r>
          <a:endParaRPr lang="zh-TW" altLang="en-US" sz="3400" kern="1200" dirty="0">
            <a:solidFill>
              <a:srgbClr val="7030A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" y="4193238"/>
        <a:ext cx="1344009" cy="576004"/>
      </dsp:txXfrm>
    </dsp:sp>
    <dsp:sp modelId="{E24406B1-BEA6-4359-A3DA-87E6A9568D25}">
      <dsp:nvSpPr>
        <dsp:cNvPr id="0" name=""/>
        <dsp:cNvSpPr/>
      </dsp:nvSpPr>
      <dsp:spPr>
        <a:xfrm rot="5400000">
          <a:off x="4058092" y="774781"/>
          <a:ext cx="1355823" cy="67409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填寫申請表並經單位主管核章後，送至預借用場館之場地管理人登錄借用，即完成校內場地借用流程。</a:t>
          </a:r>
          <a:endParaRPr lang="zh-TW" altLang="en-US" sz="2400" kern="1200" dirty="0">
            <a:solidFill>
              <a:srgbClr val="7030A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365548" y="3533511"/>
        <a:ext cx="6674726" cy="1223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704" y="4721164"/>
            <a:ext cx="5445730" cy="4472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25" tIns="90525" rIns="90525" bIns="905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0704" y="4721164"/>
            <a:ext cx="5445730" cy="4472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25" tIns="90525" rIns="90525" bIns="90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9400" cy="3729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>
            <a:spLocks noGrp="1"/>
          </p:cNvSpPr>
          <p:nvPr>
            <p:ph type="body" idx="1"/>
          </p:nvPr>
        </p:nvSpPr>
        <p:spPr>
          <a:xfrm>
            <a:off x="680704" y="4721164"/>
            <a:ext cx="5445730" cy="4472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25" tIns="90525" rIns="90525" bIns="90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9400" cy="3729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680704" y="4721164"/>
            <a:ext cx="5445730" cy="4472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25" tIns="90525" rIns="90525" bIns="90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9400" cy="3729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0704" y="4721164"/>
            <a:ext cx="5445730" cy="4472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25" tIns="90525" rIns="90525" bIns="90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9400" cy="3729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bcc7638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9400" cy="3729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fbcc7638d6_0_0:notes"/>
          <p:cNvSpPr txBox="1">
            <a:spLocks noGrp="1"/>
          </p:cNvSpPr>
          <p:nvPr>
            <p:ph type="body" idx="1"/>
          </p:nvPr>
        </p:nvSpPr>
        <p:spPr>
          <a:xfrm>
            <a:off x="680704" y="4721164"/>
            <a:ext cx="5445631" cy="4472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25" tIns="90525" rIns="90525" bIns="90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:notes"/>
          <p:cNvSpPr txBox="1">
            <a:spLocks noGrp="1"/>
          </p:cNvSpPr>
          <p:nvPr>
            <p:ph type="body" idx="1"/>
          </p:nvPr>
        </p:nvSpPr>
        <p:spPr>
          <a:xfrm>
            <a:off x="680704" y="4721164"/>
            <a:ext cx="5445730" cy="4472678"/>
          </a:xfrm>
          <a:prstGeom prst="rect">
            <a:avLst/>
          </a:prstGeom>
        </p:spPr>
        <p:txBody>
          <a:bodyPr spcFirstLastPara="1" wrap="square" lIns="90525" tIns="90525" rIns="90525" bIns="90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:notes"/>
          <p:cNvSpPr txBox="1">
            <a:spLocks noGrp="1"/>
          </p:cNvSpPr>
          <p:nvPr>
            <p:ph type="body" idx="1"/>
          </p:nvPr>
        </p:nvSpPr>
        <p:spPr>
          <a:xfrm>
            <a:off x="680704" y="4721164"/>
            <a:ext cx="5445730" cy="4472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25" tIns="90525" rIns="90525" bIns="90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2" name="Google Shape;2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9400" cy="3729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27" name="Google Shape;27;p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411"/>
              </a:srgbClr>
            </a:solidFill>
            <a:ln>
              <a:noFill/>
            </a:ln>
          </p:spPr>
        </p:sp>
        <p:sp>
          <p:nvSpPr>
            <p:cNvPr id="30" name="Google Shape;30;p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411"/>
              </a:srgbClr>
            </a:solidFill>
            <a:ln>
              <a:noFill/>
            </a:ln>
          </p:spPr>
        </p:sp>
        <p:sp>
          <p:nvSpPr>
            <p:cNvPr id="31" name="Google Shape;31;p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32" name="Google Shape;32;p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9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9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與說明文字">
  <p:cSld name="標題與說明文字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 (含標題)">
  <p:cSld name="引述 (含標題)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3" name="Google Shape;103;p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zh-TW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zh-TW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名片">
  <p:cSld name="名片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名片">
  <p:cSld name="引述名片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8" name="Google Shape;118;p2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zh-TW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zh-TW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是非題">
  <p:cSld name="是非題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10" name="Google Shape;10;p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411"/>
              </a:srgbClr>
            </a:solidFill>
            <a:ln>
              <a:noFill/>
            </a:ln>
          </p:spPr>
        </p:sp>
        <p:sp>
          <p:nvSpPr>
            <p:cNvPr id="13" name="Google Shape;13;p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411"/>
              </a:srgbClr>
            </a:solidFill>
            <a:ln>
              <a:noFill/>
            </a:ln>
          </p:spPr>
        </p:sp>
        <p:sp>
          <p:nvSpPr>
            <p:cNvPr id="14" name="Google Shape;14;p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15" name="Google Shape;15;p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7;p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636628" y="2927837"/>
            <a:ext cx="9377811" cy="95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zh-TW" altLang="en-US" dirty="0" smtClean="0">
                <a:solidFill>
                  <a:srgbClr val="48611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場地借用系統使用說明</a:t>
            </a:r>
            <a:endParaRPr dirty="0">
              <a:solidFill>
                <a:srgbClr val="48611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77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zh-TW" altLang="en-US" dirty="0" smtClean="0"/>
              <a:t>操作流程</a:t>
            </a:r>
            <a:endParaRPr dirty="0"/>
          </a:p>
        </p:txBody>
      </p:sp>
      <p:sp>
        <p:nvSpPr>
          <p:cNvPr id="149" name="Google Shape;149;p2"/>
          <p:cNvSpPr txBox="1">
            <a:spLocks noGrp="1"/>
          </p:cNvSpPr>
          <p:nvPr>
            <p:ph type="body" idx="1"/>
          </p:nvPr>
        </p:nvSpPr>
        <p:spPr>
          <a:xfrm>
            <a:off x="677333" y="1380393"/>
            <a:ext cx="9187636" cy="4660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Clr>
                <a:srgbClr val="486112"/>
              </a:buClr>
              <a:buSzPts val="2400"/>
              <a:buNone/>
            </a:pPr>
            <a:endParaRPr lang="en-US" altLang="zh-TW" sz="2400" dirty="0" smtClean="0"/>
          </a:p>
          <a:p>
            <a:pPr lvl="0" indent="-457200">
              <a:spcBef>
                <a:spcPts val="0"/>
              </a:spcBef>
              <a:buClr>
                <a:srgbClr val="486112"/>
              </a:buClr>
              <a:buSzPts val="2400"/>
              <a:buFont typeface="Arial"/>
              <a:buAutoNum type="alphaUcPeriod"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86112"/>
              </a:buClr>
              <a:buSzPts val="2400"/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378542549"/>
              </p:ext>
            </p:extLst>
          </p:nvPr>
        </p:nvGraphicFramePr>
        <p:xfrm>
          <a:off x="1000154" y="1483064"/>
          <a:ext cx="8128000" cy="5446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10067" t="14429" r="12224" b="15772"/>
          <a:stretch/>
        </p:blipFill>
        <p:spPr>
          <a:xfrm>
            <a:off x="4731834" y="2012665"/>
            <a:ext cx="7460166" cy="3769114"/>
          </a:xfrm>
          <a:prstGeom prst="rect">
            <a:avLst/>
          </a:prstGeom>
        </p:spPr>
      </p:pic>
      <p:sp>
        <p:nvSpPr>
          <p:cNvPr id="154" name="Google Shape;154;p3"/>
          <p:cNvSpPr txBox="1">
            <a:spLocks noGrp="1"/>
          </p:cNvSpPr>
          <p:nvPr>
            <p:ph type="title"/>
          </p:nvPr>
        </p:nvSpPr>
        <p:spPr>
          <a:xfrm>
            <a:off x="475111" y="487973"/>
            <a:ext cx="3850704" cy="64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zh-TW" dirty="0" smtClean="0"/>
              <a:t>＊</a:t>
            </a:r>
            <a:r>
              <a:rPr lang="zh-TW" altLang="en-US" dirty="0" smtClean="0"/>
              <a:t>借用</a:t>
            </a:r>
            <a:r>
              <a:rPr lang="zh-TW" dirty="0" smtClean="0"/>
              <a:t>系統</a:t>
            </a:r>
            <a:r>
              <a:rPr lang="zh-TW" dirty="0"/>
              <a:t>開啟</a:t>
            </a:r>
            <a:endParaRPr dirty="0"/>
          </a:p>
        </p:txBody>
      </p:sp>
      <p:sp>
        <p:nvSpPr>
          <p:cNvPr id="156" name="Google Shape;156;p3"/>
          <p:cNvSpPr/>
          <p:nvPr/>
        </p:nvSpPr>
        <p:spPr>
          <a:xfrm>
            <a:off x="2549769" y="3719069"/>
            <a:ext cx="1547447" cy="1872839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"/>
          <p:cNvSpPr/>
          <p:nvPr/>
        </p:nvSpPr>
        <p:spPr>
          <a:xfrm>
            <a:off x="4325814" y="4176347"/>
            <a:ext cx="1567149" cy="5451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7899566" y="2034968"/>
            <a:ext cx="1735088" cy="438759"/>
          </a:xfrm>
          <a:prstGeom prst="homePlate">
            <a:avLst>
              <a:gd name="adj" fmla="val 50000"/>
            </a:avLst>
          </a:prstGeom>
          <a:solidFill>
            <a:srgbClr val="B6E995"/>
          </a:solidFill>
          <a:ln w="25400" cap="flat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至總務處</a:t>
            </a:r>
            <a:r>
              <a:rPr lang="zh-TW" sz="1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畫面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1240691" y="1758459"/>
            <a:ext cx="3006969" cy="668217"/>
          </a:xfrm>
          <a:prstGeom prst="roundRect">
            <a:avLst>
              <a:gd name="adj" fmla="val 16667"/>
            </a:avLst>
          </a:prstGeom>
          <a:solidFill>
            <a:srgbClr val="F9F1D1"/>
          </a:solidFill>
          <a:ln w="25400" cap="flat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0" i="0" u="none" strike="noStrike" cap="none" dirty="0">
                <a:solidFill>
                  <a:srgbClr val="2A5010"/>
                </a:solidFill>
                <a:latin typeface="Arial"/>
                <a:ea typeface="Arial"/>
                <a:cs typeface="Arial"/>
                <a:sym typeface="Arial"/>
              </a:rPr>
              <a:t>點</a:t>
            </a:r>
            <a:r>
              <a:rPr lang="zh-TW" sz="1400" b="0" i="0" u="none" strike="noStrike" cap="none" dirty="0" smtClean="0">
                <a:solidFill>
                  <a:srgbClr val="2A5010"/>
                </a:solidFill>
                <a:latin typeface="Arial"/>
                <a:ea typeface="Arial"/>
                <a:cs typeface="Arial"/>
                <a:sym typeface="Arial"/>
              </a:rPr>
              <a:t>擊</a:t>
            </a:r>
            <a:r>
              <a:rPr lang="zh-TW" altLang="en-US" sz="1400" b="0" i="0" u="none" strike="noStrike" cap="none" dirty="0" smtClean="0">
                <a:solidFill>
                  <a:srgbClr val="2A5010"/>
                </a:solidFill>
                <a:latin typeface="Arial"/>
                <a:ea typeface="Arial"/>
                <a:cs typeface="Arial"/>
                <a:sym typeface="Arial"/>
              </a:rPr>
              <a:t>瀏覽器</a:t>
            </a:r>
            <a:endParaRPr sz="1400" b="0" i="0" u="none" strike="noStrike" cap="none" dirty="0">
              <a:solidFill>
                <a:srgbClr val="2A50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/>
          <a:srcRect t="56989" r="95284" b="32827"/>
          <a:stretch/>
        </p:blipFill>
        <p:spPr>
          <a:xfrm>
            <a:off x="1285970" y="2766970"/>
            <a:ext cx="2482136" cy="30148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 txBox="1">
            <a:spLocks noGrp="1"/>
          </p:cNvSpPr>
          <p:nvPr>
            <p:ph type="title"/>
          </p:nvPr>
        </p:nvSpPr>
        <p:spPr>
          <a:xfrm>
            <a:off x="677334" y="337039"/>
            <a:ext cx="8596668" cy="69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借用系統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8932" t="11134" r="10222" b="20307"/>
          <a:stretch/>
        </p:blipFill>
        <p:spPr>
          <a:xfrm>
            <a:off x="677334" y="1148576"/>
            <a:ext cx="7737873" cy="3691054"/>
          </a:xfrm>
          <a:prstGeom prst="rect">
            <a:avLst/>
          </a:prstGeom>
        </p:spPr>
      </p:pic>
      <p:sp>
        <p:nvSpPr>
          <p:cNvPr id="11" name="Google Shape;182;gfbcc7638d6_0_0"/>
          <p:cNvSpPr txBox="1"/>
          <p:nvPr/>
        </p:nvSpPr>
        <p:spPr>
          <a:xfrm>
            <a:off x="1034277" y="4839630"/>
            <a:ext cx="506436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lnSpc>
                <a:spcPct val="200000"/>
              </a:lnSpc>
              <a:buClr>
                <a:srgbClr val="73330B"/>
              </a:buClr>
              <a:buSzPts val="2000"/>
              <a:buFont typeface="Arial"/>
              <a:buAutoNum type="arabicPeriod"/>
            </a:pPr>
            <a:r>
              <a:rPr lang="zh-TW" sz="2000" b="0" i="0" u="none" strike="noStrike" cap="none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直接</a:t>
            </a:r>
            <a:r>
              <a:rPr lang="zh-TW" altLang="en-US" sz="2000" b="0" i="0" u="none" strike="noStrike" cap="none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選事務組</a:t>
            </a:r>
            <a:r>
              <a:rPr lang="en-US" altLang="zh-TW" sz="2000" b="0" i="0" u="none" strike="noStrike" cap="none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-</a:t>
            </a:r>
            <a:r>
              <a:rPr lang="zh-TW" altLang="en-US" sz="2000" b="0" i="0" u="none" strike="noStrike" cap="none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場地借用系統</a:t>
            </a:r>
            <a:r>
              <a:rPr lang="zh-TW" altLang="zh-TW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(如下圖) </a:t>
            </a:r>
            <a:r>
              <a:rPr lang="zh-TW" sz="2000" b="0" i="0" u="none" strike="noStrike" cap="none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。</a:t>
            </a:r>
            <a:endParaRPr sz="2000" b="0" i="0" u="none" strike="noStrike" cap="none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3330B"/>
              </a:buClr>
              <a:buSzPts val="2000"/>
              <a:buFont typeface="Arial"/>
              <a:buAutoNum type="arabicPeriod"/>
            </a:pPr>
            <a:r>
              <a:rPr lang="zh-TW" altLang="en-US" sz="2000" b="0" i="0" u="none" strike="noStrike" cap="none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選場地照片</a:t>
            </a:r>
            <a:r>
              <a:rPr lang="zh-TW" sz="2000" b="0" i="0" u="none" strike="noStrike" cap="none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(</a:t>
            </a:r>
            <a:r>
              <a:rPr lang="zh-TW" sz="2000" b="0" i="0" u="none" strike="noStrike" cap="none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如下圖</a:t>
            </a:r>
            <a:r>
              <a:rPr lang="zh-TW" sz="2000" b="0" i="0" u="none" strike="noStrike" cap="none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)。</a:t>
            </a:r>
            <a:endParaRPr lang="en-US" altLang="zh-TW" sz="2000" b="0" i="0" u="none" strike="noStrike" cap="none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/>
            </a:endParaRPr>
          </a:p>
          <a:p>
            <a:pPr marL="342900" lvl="0" indent="-342900">
              <a:lnSpc>
                <a:spcPct val="200000"/>
              </a:lnSpc>
              <a:buClr>
                <a:srgbClr val="73330B"/>
              </a:buClr>
              <a:buSzPts val="2000"/>
              <a:buFont typeface="Arial"/>
              <a:buAutoNum type="arabicPeriod"/>
            </a:pPr>
            <a:r>
              <a:rPr lang="zh-TW" altLang="en-US" sz="2000" b="0" i="0" u="none" strike="noStrike" cap="none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借用申請表</a:t>
            </a:r>
            <a:r>
              <a:rPr lang="zh-TW" altLang="zh-TW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(如下圖</a:t>
            </a:r>
            <a:r>
              <a:rPr lang="zh-TW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sz="2000" b="0" i="0" u="none" strike="noStrike" cap="none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fbcc7638d6_0_0"/>
          <p:cNvSpPr txBox="1">
            <a:spLocks noGrp="1"/>
          </p:cNvSpPr>
          <p:nvPr>
            <p:ph type="title"/>
          </p:nvPr>
        </p:nvSpPr>
        <p:spPr>
          <a:xfrm>
            <a:off x="677325" y="609600"/>
            <a:ext cx="85968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借用系統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12029" t="13732" r="10841" b="4216"/>
          <a:stretch/>
        </p:blipFill>
        <p:spPr>
          <a:xfrm>
            <a:off x="677324" y="1304693"/>
            <a:ext cx="8162243" cy="488423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25948" y="6247650"/>
            <a:ext cx="6083717" cy="6152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  <a:buClr>
                <a:srgbClr val="73330B"/>
              </a:buClr>
              <a:buSzPts val="2000"/>
            </a:pPr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校控場地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(K101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K107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K401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R116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A213)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日曆查詢</a:t>
            </a:r>
            <a:endParaRPr lang="zh-TW" altLang="en-US" sz="2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>
            <a:spLocks noGrp="1"/>
          </p:cNvSpPr>
          <p:nvPr>
            <p:ph type="title"/>
          </p:nvPr>
        </p:nvSpPr>
        <p:spPr>
          <a:xfrm>
            <a:off x="677325" y="609600"/>
            <a:ext cx="85968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場地照片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959005" y="5607139"/>
            <a:ext cx="506436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200000"/>
              </a:lnSpc>
              <a:buClr>
                <a:srgbClr val="73330B"/>
              </a:buClr>
              <a:buSzPts val="2000"/>
            </a:pP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觀看租借場地照片</a:t>
            </a:r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8722" t="12215" r="9038" b="4082"/>
          <a:stretch/>
        </p:blipFill>
        <p:spPr>
          <a:xfrm>
            <a:off x="959005" y="1573550"/>
            <a:ext cx="6880302" cy="39390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借用申請表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0947" y="5787927"/>
            <a:ext cx="3416320" cy="562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  <a:buClr>
                <a:srgbClr val="73330B"/>
              </a:buClr>
              <a:buSzPts val="2000"/>
            </a:pPr>
            <a:r>
              <a:rPr lang="zh-TW" altLang="en-US" sz="1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場地租借是依指本申請表為主。</a:t>
            </a:r>
            <a:endParaRPr lang="zh-TW" altLang="en-US" sz="1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10359" t="11026" r="13201" b="8327"/>
          <a:stretch/>
        </p:blipFill>
        <p:spPr>
          <a:xfrm>
            <a:off x="880947" y="1270000"/>
            <a:ext cx="7176411" cy="42588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149</Words>
  <Application>Microsoft Office PowerPoint</Application>
  <PresentationFormat>寬螢幕</PresentationFormat>
  <Paragraphs>23</Paragraphs>
  <Slides>7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Noto Sans Symbols</vt:lpstr>
      <vt:lpstr>標楷體</vt:lpstr>
      <vt:lpstr>Arial</vt:lpstr>
      <vt:lpstr>Trebuchet MS</vt:lpstr>
      <vt:lpstr>多面向</vt:lpstr>
      <vt:lpstr>場地借用系統使用說明</vt:lpstr>
      <vt:lpstr>操作流程</vt:lpstr>
      <vt:lpstr>＊借用系統開啟</vt:lpstr>
      <vt:lpstr>＊借用系統</vt:lpstr>
      <vt:lpstr>＊借用系統</vt:lpstr>
      <vt:lpstr>＊場地照片</vt:lpstr>
      <vt:lpstr>＊借用申請表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場地借用系統使用說明</dc:title>
  <dc:creator>user</dc:creator>
  <cp:lastModifiedBy>user</cp:lastModifiedBy>
  <cp:revision>11</cp:revision>
  <dcterms:created xsi:type="dcterms:W3CDTF">2021-11-08T00:18:07Z</dcterms:created>
  <dcterms:modified xsi:type="dcterms:W3CDTF">2022-09-20T02:42:00Z</dcterms:modified>
</cp:coreProperties>
</file>